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96" r:id="rId2"/>
    <p:sldId id="294" r:id="rId3"/>
    <p:sldId id="295" r:id="rId4"/>
    <p:sldId id="29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oomlacontenteditor.net/downloads/editor/core/latest?catid=13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بناء مولقع المكتبات </a:t>
            </a:r>
            <a:br>
              <a:rPr lang="ar-EG" dirty="0" smtClean="0"/>
            </a:br>
            <a:r>
              <a:rPr lang="ar-EG" dirty="0" smtClean="0"/>
              <a:t>المحاضرة السابعة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72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D99918-595B-46C9-B40D-A5889CE1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نقوم بالبحث على محرك بحث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Google</a:t>
            </a:r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عن مصطلح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jce.acontent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editor for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joomla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FE750D-AE03-44FA-BB82-310202D2D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B67AE96-E01C-4A4B-A33F-07CD20FEA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330" y="2095500"/>
            <a:ext cx="9908499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37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D99918-595B-46C9-B40D-A5889CE1F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530" y="973668"/>
            <a:ext cx="9443802" cy="706964"/>
          </a:xfrm>
        </p:spPr>
        <p:txBody>
          <a:bodyPr>
            <a:normAutofit fontScale="90000"/>
          </a:bodyPr>
          <a:lstStyle/>
          <a:p>
            <a:pPr algn="ctr" rtl="1"/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بالضغط على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</a:t>
            </a:r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ثم نقوم بالضغط على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DOWNLOAD JCE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FE750D-AE03-44FA-BB82-310202D2D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E7B7C19F-0132-4A15-A497-88A9302802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29" y="2225638"/>
            <a:ext cx="10658006" cy="463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364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7E1D67-2057-4A33-A8EA-DECDF372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EG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سيفتح الرابط التالي ويحتوي على عدة اصدارات لمحرر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JCE</a:t>
            </a:r>
            <a:r>
              <a:rPr lang="ar-EG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EG" sz="2000" dirty="0"/>
              <a:t>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EG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نقوم باختيار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JCE 2.6.38</a:t>
            </a:r>
            <a:r>
              <a:rPr lang="ar-EG" sz="2000" dirty="0"/>
              <a:t/>
            </a:r>
            <a:br>
              <a:rPr lang="ar-EG" sz="2000" dirty="0"/>
            </a:br>
            <a:endParaRPr lang="ar-EG" sz="20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0BCA3DBB-0C0B-469A-9963-8B504BE0D8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904" y="2763181"/>
            <a:ext cx="10876191" cy="2200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59FE674-691B-4C71-8D92-A22385F37D5C}"/>
              </a:ext>
            </a:extLst>
          </p:cNvPr>
          <p:cNvSpPr/>
          <p:nvPr/>
        </p:nvSpPr>
        <p:spPr>
          <a:xfrm>
            <a:off x="1154954" y="2685040"/>
            <a:ext cx="85565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https://www.joomlacontenteditor.net/downloads/editor/core/latest?catid=130</a:t>
            </a:r>
            <a:endParaRPr lang="ar-EG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225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40</Words>
  <Application>Microsoft Office PowerPoint</Application>
  <PresentationFormat>Custom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بناء مولقع المكتبات  المحاضرة السابعة</vt:lpstr>
      <vt:lpstr>نقوم بالبحث على محرك بحث Google عن مصطلح jce.acontent editor for joomla </vt:lpstr>
      <vt:lpstr>بالضغط على home ثم نقوم بالضغط على DOWNLOAD JCE</vt:lpstr>
      <vt:lpstr>سيفتح الرابط التالي ويحتوي على عدة اصدارات لمحرر JCE   نقوم باختيار JCE 2.6.38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39</cp:revision>
  <dcterms:created xsi:type="dcterms:W3CDTF">2020-03-16T20:37:04Z</dcterms:created>
  <dcterms:modified xsi:type="dcterms:W3CDTF">2020-03-21T00:33:53Z</dcterms:modified>
</cp:coreProperties>
</file>